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61" y="-1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.calameoassets.com/180216022117-df49ddd9d782bc2142ec123f2c2b1b75/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r="-6777"/>
          <a:stretch/>
        </p:blipFill>
        <p:spPr bwMode="auto">
          <a:xfrm>
            <a:off x="-36512" y="0"/>
            <a:ext cx="99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20891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Список литературы</a:t>
            </a:r>
            <a:endParaRPr lang="ru-RU" sz="4000" b="1" dirty="0" smtClean="0">
              <a:solidFill>
                <a:srgbClr val="00206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 Сталинградской битве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на платформе «</a:t>
            </a:r>
            <a:r>
              <a:rPr lang="ru-RU" sz="4000" b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ЛитРес.Школа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 </a:t>
            </a:r>
          </a:p>
          <a:p>
            <a:pPr algn="r"/>
            <a:endParaRPr lang="ru-RU" sz="2800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Составила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Педагог-библиотекарь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Сафонова Ирина Александровна</a:t>
            </a:r>
          </a:p>
          <a:p>
            <a:pPr algn="r"/>
            <a:endParaRPr lang="ru-RU" sz="4000" b="1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МАОУ - лицей №13 п. </a:t>
            </a:r>
            <a:r>
              <a:rPr lang="ru-RU" sz="2800" b="1" dirty="0" err="1" smtClean="0">
                <a:solidFill>
                  <a:srgbClr val="002060"/>
                </a:solidFill>
                <a:cs typeface="Aharoni" panose="02010803020104030203" pitchFamily="2" charset="-79"/>
              </a:rPr>
              <a:t>Краснообск</a:t>
            </a:r>
            <a:endParaRPr lang="ru-RU" sz="28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728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рячий сне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14325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332656"/>
            <a:ext cx="38884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 smtClean="0">
                <a:solidFill>
                  <a:srgbClr val="002060"/>
                </a:solidFill>
              </a:rPr>
              <a:t>12 + </a:t>
            </a:r>
          </a:p>
          <a:p>
            <a:pPr algn="ctr" fontAlgn="base"/>
            <a:r>
              <a:rPr lang="ru-RU" sz="2000" dirty="0" smtClean="0">
                <a:solidFill>
                  <a:srgbClr val="002060"/>
                </a:solidFill>
              </a:rPr>
              <a:t>Широко </a:t>
            </a:r>
            <a:r>
              <a:rPr lang="ru-RU" sz="2000" dirty="0">
                <a:solidFill>
                  <a:srgbClr val="002060"/>
                </a:solidFill>
              </a:rPr>
              <a:t>известный роман Юрия Бондарева «Горячий снег» посвящен Сталинградской битве, героизму советских воинов, выигравших одно из решающих сражений Великой Отечественной войны.</a:t>
            </a:r>
          </a:p>
          <a:p>
            <a:pPr fontAlgn="base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106150" cy="330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9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332656"/>
            <a:ext cx="4032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16+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книгу вошли широко известные повести о Великой Отечественной войне: «Батальоны просят огня» – о героизме и мужестве бойцов и командиров, первыми переправившихся на правый берег Днепра и ведущих там с фашистами трудный, неравный бой, и «Последние залпы» – о боях накануне победы, в Карпатах, на границе с Чехословакией, где артиллерийская батарея получает приказ задержать немецкие танки, прорывающиеся из советского окружения. Также в книге помещен рассказ «Простите нас», ставящий перед читателем важные нравственные вопросы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Батальоны просят огня (сборни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1432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2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764704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12+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«Обессилевшая </a:t>
            </a:r>
            <a:r>
              <a:rPr lang="ru-RU" dirty="0">
                <a:solidFill>
                  <a:srgbClr val="002060"/>
                </a:solidFill>
              </a:rPr>
              <a:t>женщина сидела, прислонившись к глиняной стене сарая, и спокойным от усталости голосом рассказывала о том, как сгорел Сталинград.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</a:rPr>
              <a:t>Было сухо и пыльно. Слабый ветерок катил под ноги желтые клубы пыли. Ноги женщины были обожжены и босы, и когда она говорила, то рукой подгребала теплую пыль к воспаленным ступням, словно пробуя этим утишить боль.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</a:rPr>
              <a:t>Капитан Сабуров взглянул на свои тяжелые сапоги и невольно на полшага отодвинулся…»</a:t>
            </a:r>
          </a:p>
        </p:txBody>
      </p:sp>
      <p:pic>
        <p:nvPicPr>
          <p:cNvPr id="3074" name="Picture 2" descr="Дни и но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14325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олдатами не рождают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14325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196752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12+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События </a:t>
            </a:r>
            <a:r>
              <a:rPr lang="ru-RU" dirty="0">
                <a:solidFill>
                  <a:srgbClr val="002060"/>
                </a:solidFill>
              </a:rPr>
              <a:t>второй книги трилогии К. Симонова «Живые и мертвые» разворачиваются зимой 1943 года – в период подготовки и проведения Сталинградской битвы, ставшей переломным моментом в истории не только Великой Отечественной, но и всей Второй мировой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408076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то рассказов о войне (сборни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1" y="476672"/>
            <a:ext cx="333744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836712"/>
            <a:ext cx="33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12+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Книга</a:t>
            </a:r>
            <a:r>
              <a:rPr lang="ru-RU" dirty="0">
                <a:solidFill>
                  <a:srgbClr val="002060"/>
                </a:solidFill>
              </a:rPr>
              <a:t>, на которой выросли поколения юных читателей.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</a:rPr>
              <a:t>Книга, в которой героический подвиг нашего народа в Великой Отечественной войне поведан не сухим, казенным языком фактов, но многоголосьем реальных людей, переживших славные и страшные годы 1941–1945.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</a:rPr>
              <a:t>Какими они были, – люди, отстоявшие свободу и независимость, и уничтожившие фашистскую чуму?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</a:rPr>
              <a:t>Талант известного писателя Сергея Алексеева позволяет нам увидеть их, как живых, и запомнить навсегда.</a:t>
            </a:r>
          </a:p>
        </p:txBody>
      </p:sp>
    </p:spTree>
    <p:extLst>
      <p:ext uri="{BB962C8B-B14F-4D97-AF65-F5344CB8AC3E}">
        <p14:creationId xmlns:p14="http://schemas.microsoft.com/office/powerpoint/2010/main" val="267085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-32265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503759"/>
            <a:ext cx="360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12+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Эта </a:t>
            </a:r>
            <a:r>
              <a:rPr lang="ru-RU" sz="1400" dirty="0">
                <a:solidFill>
                  <a:srgbClr val="002060"/>
                </a:solidFill>
              </a:rPr>
              <a:t>книга – об удивительной судьбе твоей ровесницы, прожившей недолгую, но интересную и мужественную жизнь. Эта книга – о знаменитой Гуле Королевой, талантливой актрисе, прославленной героине Великой Отечественной войны и просто обаятельном, чутком и мудром человеке, для которого понятия любви к Родине и человеческого достоинства были не просто высокопарными фразами, а истинным и естественным смыслом всей жизни. Обязательно прочти эту книгу! Ведь жизнь каждого человека это и есть открытая книга. А тем более жизнь столь незаурядной личности, какой была Гуля.</a:t>
            </a:r>
            <a:endParaRPr lang="ru-RU" altLang="ru-RU" sz="1400" dirty="0" smtClean="0">
              <a:solidFill>
                <a:srgbClr val="002060"/>
              </a:solidFill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2060"/>
                </a:solidFill>
                <a:cs typeface="Arial" charset="0"/>
              </a:rPr>
              <a:t>Во </a:t>
            </a:r>
            <a:r>
              <a:rPr lang="ru-RU" altLang="ru-RU" sz="1400" dirty="0">
                <a:solidFill>
                  <a:srgbClr val="002060"/>
                </a:solidFill>
                <a:cs typeface="Arial" charset="0"/>
              </a:rPr>
              <a:t>время боя за одну из высот на Мамаевом Кургане юная Гуля,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cs typeface="Arial" charset="0"/>
              </a:rPr>
              <a:t> подняла батальон в атаку, заменив погибшего командира. </a:t>
            </a:r>
            <a:r>
              <a:rPr lang="ru-RU" altLang="ru-RU" sz="1400" dirty="0" smtClean="0">
                <a:solidFill>
                  <a:srgbClr val="002060"/>
                </a:solidFill>
                <a:cs typeface="Arial" charset="0"/>
              </a:rPr>
              <a:t>Тяжелораненая </a:t>
            </a:r>
            <a:r>
              <a:rPr lang="ru-RU" altLang="ru-RU" sz="1400" dirty="0">
                <a:solidFill>
                  <a:srgbClr val="002060"/>
                </a:solidFill>
                <a:cs typeface="Arial" charset="0"/>
              </a:rPr>
              <a:t>она повела товарищей на штурм холма.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6148" name="Picture 4" descr="Четвертая выс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14325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7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ронекатера Сталинграда. Волга в ог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9385"/>
            <a:ext cx="31432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88640"/>
            <a:ext cx="44644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12+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«За </a:t>
            </a:r>
            <a:r>
              <a:rPr lang="ru-RU" sz="1400" dirty="0">
                <a:solidFill>
                  <a:srgbClr val="002060"/>
                </a:solidFill>
              </a:rPr>
              <a:t>Волгой для нас земли нет!» – клялись защитники Сталинграда, а немцы окрестили великую реку «русским Стиксом»: осенью 1942 года Волга отделяла мир живых от мира мертвых, Волга пылала от берега до берега, кипела от разрывов и текла кровью. Волга стала второй линией фронта, через которую в осажденный город поступали подкрепления и боеприпасы, – и речная война была ничуть не менее ожесточенной, чем в развалинах Сталинграда: переправы непрерывно обстреливались артиллерией и авиацией, горели суда, тонули люди, но, несмотря на чудовищные потери, речники продолжали делать свое дело… И каждую ночь на прикрытие переправ выходили советские бронекатера с танковыми башнями и зенитными пулеметами, ставшие стержнем сталинградской флотилии. Они жертвовали собой в неравных боях с немецкими бомбардировщиками и береговыми батареями. Они выполняли самые опасные задания и несли самые тяжелые потери. Проламывая ноябрьский лед, они продолжали воевать, когда встали остальные суда, – и погибали смертью храбрых, еще не зная, что наши войска перешли в решающее контрнаступление, которое сломает хребет Вермахту, что мы уже победили…</a:t>
            </a:r>
          </a:p>
        </p:txBody>
      </p:sp>
    </p:spTree>
    <p:extLst>
      <p:ext uri="{BB962C8B-B14F-4D97-AF65-F5344CB8AC3E}">
        <p14:creationId xmlns:p14="http://schemas.microsoft.com/office/powerpoint/2010/main" val="3465989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406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2020-02-01T11:01:14Z</dcterms:created>
  <dcterms:modified xsi:type="dcterms:W3CDTF">2020-02-01T11:55:36Z</dcterms:modified>
</cp:coreProperties>
</file>